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16" autoAdjust="0"/>
    <p:restoredTop sz="94660"/>
  </p:normalViewPr>
  <p:slideViewPr>
    <p:cSldViewPr snapToGrid="0">
      <p:cViewPr varScale="1">
        <p:scale>
          <a:sx n="85" d="100"/>
          <a:sy n="85" d="100"/>
        </p:scale>
        <p:origin x="19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34E2-93D0-412A-A44C-5D50FB66CC6A}" type="datetimeFigureOut">
              <a:rPr lang="en-GB" smtClean="0"/>
              <a:t>23/05/2016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5F47-2EDB-47AF-9AA6-7F94E007C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459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34E2-93D0-412A-A44C-5D50FB66CC6A}" type="datetimeFigureOut">
              <a:rPr lang="en-GB" smtClean="0"/>
              <a:t>23/05/2016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5F47-2EDB-47AF-9AA6-7F94E007C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299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34E2-93D0-412A-A44C-5D50FB66CC6A}" type="datetimeFigureOut">
              <a:rPr lang="en-GB" smtClean="0"/>
              <a:t>23/05/2016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5F47-2EDB-47AF-9AA6-7F94E007C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04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34E2-93D0-412A-A44C-5D50FB66CC6A}" type="datetimeFigureOut">
              <a:rPr lang="en-GB" smtClean="0"/>
              <a:t>23/05/2016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5F47-2EDB-47AF-9AA6-7F94E007C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21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34E2-93D0-412A-A44C-5D50FB66CC6A}" type="datetimeFigureOut">
              <a:rPr lang="en-GB" smtClean="0"/>
              <a:t>23/05/2016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5F47-2EDB-47AF-9AA6-7F94E007C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013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34E2-93D0-412A-A44C-5D50FB66CC6A}" type="datetimeFigureOut">
              <a:rPr lang="en-GB" smtClean="0"/>
              <a:t>23/05/2016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5F47-2EDB-47AF-9AA6-7F94E007C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10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34E2-93D0-412A-A44C-5D50FB66CC6A}" type="datetimeFigureOut">
              <a:rPr lang="en-GB" smtClean="0"/>
              <a:t>23/05/2016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5F47-2EDB-47AF-9AA6-7F94E007C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69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34E2-93D0-412A-A44C-5D50FB66CC6A}" type="datetimeFigureOut">
              <a:rPr lang="en-GB" smtClean="0"/>
              <a:t>23/05/2016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5F47-2EDB-47AF-9AA6-7F94E007C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19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34E2-93D0-412A-A44C-5D50FB66CC6A}" type="datetimeFigureOut">
              <a:rPr lang="en-GB" smtClean="0"/>
              <a:t>23/05/2016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5F47-2EDB-47AF-9AA6-7F94E007C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33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34E2-93D0-412A-A44C-5D50FB66CC6A}" type="datetimeFigureOut">
              <a:rPr lang="en-GB" smtClean="0"/>
              <a:t>23/05/2016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5F47-2EDB-47AF-9AA6-7F94E007C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442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34E2-93D0-412A-A44C-5D50FB66CC6A}" type="datetimeFigureOut">
              <a:rPr lang="en-GB" smtClean="0"/>
              <a:t>23/05/2016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5F47-2EDB-47AF-9AA6-7F94E007C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11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634E2-93D0-412A-A44C-5D50FB66CC6A}" type="datetimeFigureOut">
              <a:rPr lang="en-GB" smtClean="0"/>
              <a:t>23/05/2016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45F47-2EDB-47AF-9AA6-7F94E007C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7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311" y="1591737"/>
            <a:ext cx="6683022" cy="80329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AC37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MONDAY</a:t>
            </a:r>
          </a:p>
          <a:p>
            <a:pPr algn="ctr"/>
            <a:r>
              <a:rPr lang="en-GB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Oklava</a:t>
            </a: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Chilli Crumbed Chicken with Lime Mayonnaise 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Honey &amp; Lemon Pork Skewers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GF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Roast Vegetable and Halloumi Filo Parcel with Tahini Dressing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Couscous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Middle Eastern Salad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GF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Salad Bar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ctr"/>
            <a:r>
              <a:rPr lang="en-GB" sz="1200" b="1" dirty="0">
                <a:solidFill>
                  <a:srgbClr val="AC37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TUESDAY</a:t>
            </a:r>
            <a:endParaRPr lang="en-GB" sz="1200" dirty="0">
              <a:solidFill>
                <a:srgbClr val="AC373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Moorish Seasoned Lamb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GF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Paprika Chicken with </a:t>
            </a:r>
            <a:r>
              <a:rPr lang="en-GB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Romesco</a:t>
            </a: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Sauce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GF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Griddled Courgette, Lemon and Feta </a:t>
            </a:r>
            <a:r>
              <a:rPr lang="en-GB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Galettes</a:t>
            </a: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Mediterranean Orzo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Tomato, Olive and Shallot Salad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GF</a:t>
            </a: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Salad Bar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ctr"/>
            <a:r>
              <a:rPr lang="en-GB" sz="1200" b="1" dirty="0">
                <a:solidFill>
                  <a:srgbClr val="AC37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WEDNESDAY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Beef </a:t>
            </a:r>
            <a:r>
              <a:rPr lang="en-GB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Rendang</a:t>
            </a: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GF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South Indian Curried Coconut Salmon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GF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Spicy Cauliflower Frittata 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GF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Rice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GF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Kachumber</a:t>
            </a: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Salad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GF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Salad Bar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ctr"/>
            <a:r>
              <a:rPr lang="en-GB" sz="1200" b="1" dirty="0">
                <a:solidFill>
                  <a:srgbClr val="AC37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THURSDAY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Pork Tenderloin with Prunes and Hazelnuts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Tomato Braised Lamb with Gremolata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GF 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Mixed Vegetable Gratin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Boulangere</a:t>
            </a: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Potatoes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GF</a:t>
            </a: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Fennel and Rocket Salad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GF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Salad Bar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ctr"/>
            <a:r>
              <a:rPr lang="en-GB" sz="1200" b="1" dirty="0">
                <a:solidFill>
                  <a:srgbClr val="AC37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FRIDAY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Beef Burgers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GF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Cajun Chicken </a:t>
            </a:r>
            <a:r>
              <a:rPr lang="en-GB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Escalopes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Bean Burgers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Fat Fries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GF</a:t>
            </a: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Coleslaw </a:t>
            </a:r>
            <a:r>
              <a:rPr lang="en-GB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GF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Salad Bar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885" y="322967"/>
            <a:ext cx="2804230" cy="1435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3117" y="9595054"/>
            <a:ext cx="61087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C00000"/>
                </a:solidFill>
              </a:rPr>
              <a:t>020 7223 9097 | jackie@jackiefilmercatering.com</a:t>
            </a:r>
          </a:p>
        </p:txBody>
      </p:sp>
    </p:spTree>
    <p:extLst>
      <p:ext uri="{BB962C8B-B14F-4D97-AF65-F5344CB8AC3E}">
        <p14:creationId xmlns:p14="http://schemas.microsoft.com/office/powerpoint/2010/main" val="3461783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38</Words>
  <Application>Microsoft Office PowerPoint</Application>
  <PresentationFormat>A4 Paper (210x297 mm)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noton</dc:creator>
  <cp:lastModifiedBy>stuart noton</cp:lastModifiedBy>
  <cp:revision>4</cp:revision>
  <dcterms:created xsi:type="dcterms:W3CDTF">2016-04-27T15:42:34Z</dcterms:created>
  <dcterms:modified xsi:type="dcterms:W3CDTF">2016-05-23T10:46:27Z</dcterms:modified>
</cp:coreProperties>
</file>